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1"/>
  </p:notesMasterIdLst>
  <p:sldIdLst>
    <p:sldId id="257" r:id="rId4"/>
    <p:sldId id="258" r:id="rId5"/>
    <p:sldId id="273" r:id="rId6"/>
    <p:sldId id="277" r:id="rId7"/>
    <p:sldId id="278" r:id="rId8"/>
    <p:sldId id="275" r:id="rId9"/>
    <p:sldId id="259" r:id="rId10"/>
    <p:sldId id="260" r:id="rId11"/>
    <p:sldId id="261" r:id="rId12"/>
    <p:sldId id="263" r:id="rId13"/>
    <p:sldId id="266" r:id="rId14"/>
    <p:sldId id="267" r:id="rId15"/>
    <p:sldId id="268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8" d="100"/>
          <a:sy n="48" d="100"/>
        </p:scale>
        <p:origin x="-114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9C7A-3953-451E-A268-864ACA9F4C81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06D88-7030-464B-8A5D-D5A2EFAAB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6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06D88-7030-464B-8A5D-D5A2EFAAB1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2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7E21E2-28DA-4973-9614-B8906E3D6108}" type="datetimeFigureOut">
              <a:rPr lang="en-US" smtClean="0"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C3E48A5-283A-4626-8B4C-37D7C39EEB7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8839199" cy="546417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" y="5662957"/>
            <a:ext cx="9096652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48477"/>
            <a:ext cx="8610600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 সালামু আলাই কুম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4177" y="-38102"/>
            <a:ext cx="9144000" cy="6896102"/>
            <a:chOff x="16727" y="-771293"/>
            <a:chExt cx="9144000" cy="68961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527" y="-733191"/>
              <a:ext cx="8382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6727" y="-771293"/>
              <a:ext cx="9144000" cy="6896102"/>
              <a:chOff x="0" y="-1"/>
              <a:chExt cx="9144000" cy="68961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"/>
                <a:ext cx="838200" cy="68580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152900" y="-4114799"/>
                <a:ext cx="838200" cy="9144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989388" y="1741489"/>
                <a:ext cx="1165224" cy="9144000"/>
              </a:xfrm>
              <a:prstGeom prst="rect">
                <a:avLst/>
              </a:prstGeom>
            </p:spPr>
          </p:pic>
        </p:grpSp>
      </p:grpSp>
      <p:sp>
        <p:nvSpPr>
          <p:cNvPr id="2" name="Folded Corner 1"/>
          <p:cNvSpPr/>
          <p:nvPr/>
        </p:nvSpPr>
        <p:spPr>
          <a:xfrm>
            <a:off x="2081323" y="838201"/>
            <a:ext cx="4953000" cy="1143000"/>
          </a:xfrm>
          <a:prstGeom prst="foldedCorner">
            <a:avLst/>
          </a:prstGeom>
          <a:solidFill>
            <a:srgbClr val="0070C0"/>
          </a:solidFill>
          <a:ln w="82550">
            <a:solidFill>
              <a:srgbClr val="FF0000"/>
            </a:solidFill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আখিরাতের গুরুত্ব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824023" y="1981202"/>
            <a:ext cx="7467600" cy="3581398"/>
          </a:xfrm>
          <a:prstGeom prst="snip2SameRect">
            <a:avLst/>
          </a:prstGeom>
          <a:solidFill>
            <a:srgbClr val="00B050"/>
          </a:solidFill>
          <a:ln w="127000"/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তাওহিদ ও রিসালাতে বিশ্বাস করা যেমন ঈমানের অঙ্গ ও জরুরী,আখিরাতে বিশ্বাস করাও তেমনি ঈমানের অঙ্গ ও জরুরী।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5684490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2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43" y="-24814"/>
            <a:ext cx="9140457" cy="6870407"/>
            <a:chOff x="3543" y="-12407"/>
            <a:chExt cx="9140457" cy="68704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624" y="-12407"/>
              <a:ext cx="333375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1" y="0"/>
              <a:ext cx="333375" cy="68455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7084" y="2121083"/>
              <a:ext cx="333376" cy="914045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9488" y="-4392909"/>
              <a:ext cx="333376" cy="9115647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4762345" y="319196"/>
            <a:ext cx="2101144" cy="1178666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488" y="1885765"/>
            <a:ext cx="2037909" cy="1107227"/>
          </a:xfrm>
          <a:prstGeom prst="ellipse">
            <a:avLst/>
          </a:prstGeom>
          <a:solidFill>
            <a:srgbClr val="0070C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49073" y="3721755"/>
            <a:ext cx="2109126" cy="1258560"/>
          </a:xfrm>
          <a:prstGeom prst="ellipse">
            <a:avLst/>
          </a:prstGeom>
          <a:solidFill>
            <a:srgbClr val="002060"/>
          </a:solidFill>
          <a:ln w="920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63611" y="4445293"/>
            <a:ext cx="2305491" cy="1070044"/>
          </a:xfrm>
          <a:prstGeom prst="ellipse">
            <a:avLst/>
          </a:prstGeom>
          <a:solidFill>
            <a:srgbClr val="7030A0"/>
          </a:solidFill>
          <a:ln w="10477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4956" y="3721755"/>
            <a:ext cx="2270843" cy="1041107"/>
          </a:xfrm>
          <a:prstGeom prst="ellipse">
            <a:avLst/>
          </a:prstGeom>
          <a:solidFill>
            <a:srgbClr val="C00000"/>
          </a:solidFill>
          <a:ln w="101600" cmpd="thickThin">
            <a:solidFill>
              <a:srgbClr val="FFFF00"/>
            </a:solidFill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মিযান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" y="1855392"/>
            <a:ext cx="2057401" cy="1001476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1270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জান্নাত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1144" y="365945"/>
            <a:ext cx="2057400" cy="133304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2990850" y="1505112"/>
            <a:ext cx="3710648" cy="2663756"/>
          </a:xfrm>
          <a:prstGeom prst="sun">
            <a:avLst/>
          </a:prstGeom>
          <a:solidFill>
            <a:srgbClr val="FF0000"/>
          </a:solidFill>
          <a:ln w="120650" cmpd="tri">
            <a:solidFill>
              <a:srgbClr val="002060"/>
            </a:solidFill>
          </a:ln>
          <a:effectLst>
            <a:glow rad="1270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আখিরাতের  ধাপ ৭টি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C000">
                <a:lumMod val="94000"/>
                <a:lumOff val="6000"/>
              </a:srgbClr>
            </a:gs>
            <a:gs pos="54000">
              <a:srgbClr val="F0EBD5"/>
            </a:gs>
            <a:gs pos="100000">
              <a:srgbClr val="00B0F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76200" y="4150331"/>
            <a:ext cx="2185378" cy="154244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৬/জান্নাতু আদন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 rot="21315326">
            <a:off x="56010" y="1202701"/>
            <a:ext cx="2143327" cy="1443082"/>
          </a:xfrm>
          <a:prstGeom prst="ellipse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৮/দারুল খুলদ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28963" y="4150330"/>
            <a:ext cx="2415037" cy="154244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৩/জান্নাতুল মাওয়া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 rot="21395634">
            <a:off x="6830076" y="1125841"/>
            <a:ext cx="2288847" cy="1495216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১/জান্নাতু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ফেরদাউস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 rot="21292187">
            <a:off x="7029760" y="2675125"/>
            <a:ext cx="2057400" cy="1363476"/>
          </a:xfrm>
          <a:prstGeom prst="ellipse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২/দারুল মাকাম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681098" y="4114800"/>
            <a:ext cx="1948302" cy="1577975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৪/দারুল কারার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41943" y="4038600"/>
            <a:ext cx="2130057" cy="165417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৫/দারুস্ সালাম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0" y="2684965"/>
            <a:ext cx="2156172" cy="1409863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৭/দারুন নাঈম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4227377"/>
            <a:chOff x="0" y="0"/>
            <a:chExt cx="9144000" cy="42273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348" y="762000"/>
              <a:ext cx="4717572" cy="34653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1222390"/>
              <a:chOff x="0" y="0"/>
              <a:chExt cx="9144000" cy="11894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91905" y="0"/>
                <a:ext cx="7652095" cy="1189482"/>
                <a:chOff x="1491905" y="0"/>
                <a:chExt cx="7652095" cy="110895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7600" y="0"/>
                  <a:ext cx="1676400" cy="1076644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3588" y="0"/>
                  <a:ext cx="1624012" cy="106680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0"/>
                  <a:ext cx="1295400" cy="1066800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1905" y="0"/>
                  <a:ext cx="1713464" cy="110895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5369" y="1"/>
                  <a:ext cx="1379883" cy="1066799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2088" cy="1149728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667000" y="2731952"/>
              <a:ext cx="3810000" cy="130664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endPara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জান্নাতেরস্তর</a:t>
              </a:r>
              <a:r>
                <a:rPr lang="en-US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৮টি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8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3" y="200028"/>
            <a:ext cx="8653999" cy="5492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02" y="-46074"/>
            <a:ext cx="2179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5994" y="-4482062"/>
            <a:ext cx="266701" cy="913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1705" y="2106025"/>
            <a:ext cx="272241" cy="9161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3037"/>
            <a:ext cx="266700" cy="6858000"/>
          </a:xfrm>
          <a:prstGeom prst="rect">
            <a:avLst/>
          </a:prstGeom>
        </p:spPr>
      </p:pic>
      <p:sp>
        <p:nvSpPr>
          <p:cNvPr id="7" name="7-Point Star 6"/>
          <p:cNvSpPr/>
          <p:nvPr/>
        </p:nvSpPr>
        <p:spPr>
          <a:xfrm>
            <a:off x="3061015" y="1661159"/>
            <a:ext cx="3263585" cy="2301241"/>
          </a:xfrm>
          <a:prstGeom prst="star7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জাহান্নামের স্তর ৭টি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ardrop 8"/>
          <p:cNvSpPr/>
          <p:nvPr/>
        </p:nvSpPr>
        <p:spPr>
          <a:xfrm rot="11255105">
            <a:off x="5540675" y="112467"/>
            <a:ext cx="1811304" cy="1617734"/>
          </a:xfrm>
          <a:prstGeom prst="teardrop">
            <a:avLst>
              <a:gd name="adj" fmla="val 87603"/>
            </a:avLst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সাঈর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ardrop 9"/>
          <p:cNvSpPr/>
          <p:nvPr/>
        </p:nvSpPr>
        <p:spPr>
          <a:xfrm rot="13995780">
            <a:off x="6432872" y="1768716"/>
            <a:ext cx="1989522" cy="1843005"/>
          </a:xfrm>
          <a:prstGeom prst="teardrop">
            <a:avLst>
              <a:gd name="adj" fmla="val 80377"/>
            </a:avLst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হুতামা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ardrop 10"/>
          <p:cNvSpPr/>
          <p:nvPr/>
        </p:nvSpPr>
        <p:spPr>
          <a:xfrm rot="17193455">
            <a:off x="5635458" y="3821795"/>
            <a:ext cx="1764519" cy="1720258"/>
          </a:xfrm>
          <a:prstGeom prst="teardrop">
            <a:avLst>
              <a:gd name="adj" fmla="val 86681"/>
            </a:avLst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৭/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লাজা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ardrop 11"/>
          <p:cNvSpPr/>
          <p:nvPr/>
        </p:nvSpPr>
        <p:spPr>
          <a:xfrm rot="9183088">
            <a:off x="3403425" y="135791"/>
            <a:ext cx="1857019" cy="1691623"/>
          </a:xfrm>
          <a:prstGeom prst="teardrop">
            <a:avLst>
              <a:gd name="adj" fmla="val 82114"/>
            </a:avLst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ardrop 12"/>
          <p:cNvSpPr/>
          <p:nvPr/>
        </p:nvSpPr>
        <p:spPr>
          <a:xfrm rot="5098935">
            <a:off x="1207933" y="963446"/>
            <a:ext cx="1773856" cy="1682222"/>
          </a:xfrm>
          <a:prstGeom prst="teardrop">
            <a:avLst>
              <a:gd name="adj" fmla="val 83221"/>
            </a:avLst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৩/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জাহীম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ardrop 13"/>
          <p:cNvSpPr/>
          <p:nvPr/>
        </p:nvSpPr>
        <p:spPr>
          <a:xfrm rot="827118">
            <a:off x="930904" y="2932304"/>
            <a:ext cx="1796689" cy="1783860"/>
          </a:xfrm>
          <a:prstGeom prst="teardrop">
            <a:avLst>
              <a:gd name="adj" fmla="val 87808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২/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হাবিয়া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ardrop 14"/>
          <p:cNvSpPr/>
          <p:nvPr/>
        </p:nvSpPr>
        <p:spPr>
          <a:xfrm rot="20247726">
            <a:off x="3030875" y="4086480"/>
            <a:ext cx="2082842" cy="1645990"/>
          </a:xfrm>
          <a:prstGeom prst="teardrop">
            <a:avLst>
              <a:gd name="adj" fmla="val 82622"/>
            </a:avLst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১/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জাহান্নাম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0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28353"/>
            <a:ext cx="6667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3055" y="-4205842"/>
            <a:ext cx="666750" cy="9135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8625" y="1980978"/>
            <a:ext cx="666750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7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183" y="1144518"/>
            <a:ext cx="7715250" cy="45704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</a:t>
            </a:r>
          </a:p>
          <a:p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আখিরাতের ধাপ গুলো 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লিখ?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38065"/>
            <a:ext cx="8839200" cy="5454710"/>
          </a:xfrm>
          <a:prstGeom prst="rect">
            <a:avLst/>
          </a:prstGeom>
          <a:solidFill>
            <a:srgbClr val="00B050"/>
          </a:solidFill>
          <a:ln w="130175" cmpd="tri">
            <a:solidFill>
              <a:srgbClr val="7030A0"/>
            </a:solidFill>
          </a:ln>
          <a:scene3d>
            <a:camera prst="orthographicFront"/>
            <a:lightRig rig="threePt" dir="t"/>
          </a:scene3d>
          <a:sp3d contourW="50800">
            <a:contourClr>
              <a:srgbClr val="FF0000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১/কবরে কয়টি প্রশ্ন করা হবে?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২/জাহান্নামের স্তর কয়টি?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৩/আখিরাতের ধাপ কয়টি?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৪/জাহান্নাম বাসিদের খাদ্য কি হবে?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5/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কিয়ামত শব্দের অর্থ কী?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৬/কবরের আর এক নাম কী?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৭/কবরে প্রশ্ন করবেন কোন ফেরেশতা?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90601"/>
            <a:ext cx="1295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rgbClr val="FFFF0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05900" cy="6858000"/>
            <a:chOff x="0" y="0"/>
            <a:chExt cx="91059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0" y="0"/>
              <a:ext cx="5334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86250" y="2038350"/>
              <a:ext cx="533400" cy="91059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86250" y="-4282707"/>
              <a:ext cx="533400" cy="91059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3400" cy="6858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33400" y="604421"/>
            <a:ext cx="7986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আখিরাতের গুরুত্ব সহ ধাপ গুলো লিখে নিয়ে আসবে।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762000"/>
            <a:ext cx="5562600" cy="1569660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81800" y="533400"/>
            <a:ext cx="1905000" cy="1752600"/>
            <a:chOff x="6934200" y="990600"/>
            <a:chExt cx="1905000" cy="1752600"/>
          </a:xfrm>
        </p:grpSpPr>
        <p:sp>
          <p:nvSpPr>
            <p:cNvPr id="9" name="Isosceles Triangle 8"/>
            <p:cNvSpPr/>
            <p:nvPr/>
          </p:nvSpPr>
          <p:spPr>
            <a:xfrm>
              <a:off x="6934200" y="990600"/>
              <a:ext cx="1905000" cy="8382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2800" y="1828800"/>
              <a:ext cx="1409700" cy="914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96200" y="1981200"/>
              <a:ext cx="3810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0000"/>
            </a:gs>
            <a:gs pos="54000">
              <a:srgbClr val="F0EBD5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81037"/>
            <a:chOff x="0" y="0"/>
            <a:chExt cx="9144000" cy="68810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250" y="23037"/>
              <a:ext cx="66675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49258" y="-4227992"/>
              <a:ext cx="666750" cy="91227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238625" y="1952625"/>
              <a:ext cx="666750" cy="9144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666750" cy="6858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62000" y="1066800"/>
            <a:ext cx="776847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তোমরা সবাই ভালো থাকো।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আগামী ক্লাশে আবার দেখা হবে।</a:t>
            </a:r>
          </a:p>
          <a:p>
            <a:r>
              <a:rPr lang="bn-BD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8200"/>
            <a:ext cx="21336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838200"/>
            <a:ext cx="1981200" cy="140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9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7709"/>
            <a:ext cx="5889338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638800" y="1447801"/>
            <a:ext cx="3352800" cy="4038599"/>
          </a:xfrm>
          <a:prstGeom prst="roundRect">
            <a:avLst/>
          </a:prstGeom>
          <a:solidFill>
            <a:srgbClr val="FF0000"/>
          </a:solidFill>
          <a:ln w="130175" cmpd="tri">
            <a:solidFill>
              <a:srgbClr val="FF0000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52400" y="1447801"/>
            <a:ext cx="3657600" cy="403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04775" cmpd="tri">
            <a:solidFill>
              <a:srgbClr val="FFFF00"/>
            </a:solidFill>
          </a:ln>
          <a:effectLst>
            <a:glow rad="127000">
              <a:srgbClr val="00B0F0"/>
            </a:glow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contourW="889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নামঃ-মোঃবাবুর আলী।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সহঃশিক্ষক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(ইসলামধর্ম)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কালীগঞ্জ কে.ইউ.পি উচ্চবিদ্যালয়।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মোবাইল-০১৭১৯৫৪৭৭৫৯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352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1"/>
            <a:ext cx="1828800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50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7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FF00"/>
            </a:gs>
            <a:gs pos="50000">
              <a:srgbClr val="00B0F0"/>
            </a:gs>
            <a:gs pos="75000">
              <a:srgbClr val="7030A0"/>
            </a:gs>
            <a:gs pos="2000">
              <a:srgbClr val="3366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685800" y="2286000"/>
            <a:ext cx="3200400" cy="32004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82550" cmpd="tri">
            <a:solidFill>
              <a:srgbClr val="FFFF00"/>
            </a:solidFill>
          </a:ln>
          <a:effectLst>
            <a:glow rad="190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৯ম- শ্রেণী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5400" smtClean="0">
                <a:latin typeface="NikoshBAN" pitchFamily="2" charset="0"/>
                <a:cs typeface="NikoshBAN" pitchFamily="2" charset="0"/>
              </a:rPr>
              <a:t>য়-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181600" y="2286000"/>
            <a:ext cx="3200400" cy="3200400"/>
          </a:xfrm>
          <a:prstGeom prst="flowChartAlternateProcess">
            <a:avLst/>
          </a:prstGeom>
          <a:solidFill>
            <a:srgbClr val="00B050"/>
          </a:solidFill>
          <a:ln w="114300"/>
          <a:effectLst>
            <a:glow rad="101600">
              <a:srgbClr val="FFFF00">
                <a:alpha val="94000"/>
              </a:srgbClr>
            </a:glow>
          </a:effectLst>
          <a:scene3d>
            <a:camera prst="orthographicFront"/>
            <a:lightRig rig="threePt" dir="t"/>
          </a:scene3d>
          <a:sp3d contourW="2032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৫ম- ঘন্টা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 ৫০ মিঃ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57400"/>
            <a:ext cx="12954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own Arrow 1"/>
          <p:cNvSpPr/>
          <p:nvPr/>
        </p:nvSpPr>
        <p:spPr>
          <a:xfrm>
            <a:off x="1143000" y="228600"/>
            <a:ext cx="6705600" cy="1828800"/>
          </a:xfrm>
          <a:prstGeom prst="downArrow">
            <a:avLst/>
          </a:prstGeom>
          <a:solidFill>
            <a:srgbClr val="002060"/>
          </a:solidFill>
          <a:ln w="63500" cmpd="tri"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heck">
          <a:fgClr>
            <a:srgbClr val="0070C0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8839199" cy="55403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2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92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6" y="0"/>
            <a:ext cx="4532244" cy="548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1756" cy="548639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070C0"/>
            </a:gs>
            <a:gs pos="0">
              <a:schemeClr val="bg1"/>
            </a:gs>
            <a:gs pos="53000">
              <a:schemeClr val="accent6">
                <a:lumMod val="75000"/>
              </a:schemeClr>
            </a:gs>
            <a:gs pos="49000">
              <a:srgbClr val="92D050"/>
            </a:gs>
            <a:gs pos="57000">
              <a:srgbClr val="C00000"/>
            </a:gs>
            <a:gs pos="51000">
              <a:srgbClr val="00B050"/>
            </a:gs>
            <a:gs pos="64000">
              <a:srgbClr val="292929"/>
            </a:gs>
            <a:gs pos="52000">
              <a:srgbClr val="FFFF00"/>
            </a:gs>
            <a:gs pos="68000">
              <a:srgbClr val="FFFF00"/>
            </a:gs>
            <a:gs pos="62000">
              <a:srgbClr val="00B05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514600" y="2057400"/>
            <a:ext cx="4191000" cy="2895600"/>
          </a:xfrm>
          <a:prstGeom prst="bevel">
            <a:avLst/>
          </a:prstGeom>
          <a:solidFill>
            <a:srgbClr val="002060"/>
          </a:solidFill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বিষয়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5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DnDiag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1066800" y="96979"/>
            <a:ext cx="7086600" cy="893621"/>
          </a:xfrm>
          <a:prstGeom prst="flowChartPredefinedProcess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152400" y="990600"/>
            <a:ext cx="8736012" cy="4702176"/>
          </a:xfrm>
          <a:prstGeom prst="plaque">
            <a:avLst/>
          </a:prstGeom>
          <a:solidFill>
            <a:srgbClr val="002060"/>
          </a:solidFill>
          <a:ln w="82550" cmpd="tri">
            <a:solidFill>
              <a:srgbClr val="002060"/>
            </a:solidFill>
          </a:ln>
          <a:scene3d>
            <a:camera prst="orthographicFront"/>
            <a:lightRig rig="threePt" dir="t"/>
          </a:scene3d>
          <a:sp3d contourW="5715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বলতে পারবে.....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১/আখিরাতের সঙ্গা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২/আখিরাতের গুরুত্ব </a:t>
            </a:r>
          </a:p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৩/আখিরাতের গুরুত্বপূর্ণ ধাপ সমুহ ।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৪/জান্নাত ও জাহান্নামের স্তর সমুহ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1978572" y="990600"/>
            <a:ext cx="4724400" cy="1828800"/>
          </a:xfrm>
          <a:prstGeom prst="hexagon">
            <a:avLst/>
          </a:prstGeom>
          <a:solidFill>
            <a:srgbClr val="002060"/>
          </a:solidFill>
          <a:ln w="127000" cmpd="tri">
            <a:solidFill>
              <a:srgbClr val="00B0F0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 contourW="4445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48000"/>
            <a:ext cx="7391400" cy="2667000"/>
          </a:xfrm>
          <a:prstGeom prst="rect">
            <a:avLst/>
          </a:prstGeom>
          <a:solidFill>
            <a:srgbClr val="FF0000"/>
          </a:solidFill>
          <a:ln w="127000" cmpd="tri">
            <a:solidFill>
              <a:srgbClr val="FFFF00"/>
            </a:solidFill>
          </a:ln>
          <a:effectLst>
            <a:glow rad="127000">
              <a:srgbClr val="00B050"/>
            </a:glow>
          </a:effectLst>
          <a:scene3d>
            <a:camera prst="orthographicFront"/>
            <a:lightRig rig="threePt" dir="t"/>
          </a:scene3d>
          <a:sp3d contourW="698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আখিরাত অর্থ-পরকাল।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ইহকালের পরের জীবন কে পরকাল বলা হয়।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692775"/>
            <a:ext cx="89376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7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2456</TotalTime>
  <Words>210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Couture</vt:lpstr>
      <vt:lpstr>1_Couture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swapon</dc:creator>
  <cp:lastModifiedBy>swapon</cp:lastModifiedBy>
  <cp:revision>156</cp:revision>
  <dcterms:created xsi:type="dcterms:W3CDTF">2013-07-07T17:17:02Z</dcterms:created>
  <dcterms:modified xsi:type="dcterms:W3CDTF">2014-04-28T17:39:13Z</dcterms:modified>
</cp:coreProperties>
</file>